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chivo Black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Garet" panose="020B0604020202020204" charset="-52"/>
      <p:regular r:id="rId16"/>
    </p:embeddedFont>
    <p:embeddedFont>
      <p:font typeface="Garet Bold" panose="020B0604020202020204" charset="-52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39175" y="2268196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6289783" y="6394076"/>
            <a:ext cx="10969517" cy="3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Revolutionizing Agriculture with Intelligent Weather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784881"/>
            <a:ext cx="3366096" cy="23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073908"/>
            <a:ext cx="3366096" cy="23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TEAM: POTATO HEADS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2978" y="5118138"/>
            <a:ext cx="10773446" cy="122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DEMETRA 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5616099" y="4076700"/>
            <a:ext cx="705580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Live Demo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5567223" y="1028700"/>
            <a:ext cx="7151747" cy="82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Future Improvements</a:t>
            </a:r>
          </a:p>
        </p:txBody>
      </p:sp>
      <p:sp>
        <p:nvSpPr>
          <p:cNvPr id="4" name="Freeform 4"/>
          <p:cNvSpPr/>
          <p:nvPr/>
        </p:nvSpPr>
        <p:spPr>
          <a:xfrm rot="-2333666">
            <a:off x="-2111488" y="-41122"/>
            <a:ext cx="5473508" cy="2139644"/>
          </a:xfrm>
          <a:custGeom>
            <a:avLst/>
            <a:gdLst/>
            <a:ahLst/>
            <a:cxnLst/>
            <a:rect l="l" t="t" r="r" b="b"/>
            <a:pathLst>
              <a:path w="5473508" h="2139644">
                <a:moveTo>
                  <a:pt x="0" y="0"/>
                </a:moveTo>
                <a:lnTo>
                  <a:pt x="5473508" y="0"/>
                </a:lnTo>
                <a:lnTo>
                  <a:pt x="5473508" y="2139644"/>
                </a:lnTo>
                <a:lnTo>
                  <a:pt x="0" y="213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 rot="-8218309">
            <a:off x="15267555" y="321781"/>
            <a:ext cx="5473508" cy="2139644"/>
          </a:xfrm>
          <a:custGeom>
            <a:avLst/>
            <a:gdLst/>
            <a:ahLst/>
            <a:cxnLst/>
            <a:rect l="l" t="t" r="r" b="b"/>
            <a:pathLst>
              <a:path w="5473508" h="2139644">
                <a:moveTo>
                  <a:pt x="0" y="0"/>
                </a:moveTo>
                <a:lnTo>
                  <a:pt x="5473508" y="0"/>
                </a:lnTo>
                <a:lnTo>
                  <a:pt x="5473508" y="2139643"/>
                </a:lnTo>
                <a:lnTo>
                  <a:pt x="0" y="2139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3856278" y="3369993"/>
            <a:ext cx="10575443" cy="349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Expand data sources with</a:t>
            </a:r>
            <a:r>
              <a:rPr lang="en-US" sz="248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IoT sensor data</a:t>
            </a:r>
            <a:r>
              <a:rPr lang="en-US" sz="248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for enhanced soil and crop monitoring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endParaRPr lang="en-US" sz="248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Develop </a:t>
            </a:r>
            <a:r>
              <a:rPr lang="en-US" sz="248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mobile applications</a:t>
            </a:r>
            <a:r>
              <a:rPr lang="en-US" sz="248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to improve accessibility for farmers in remote areas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endParaRPr lang="en-US" sz="248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</a:t>
            </a:r>
            <a:r>
              <a:rPr lang="en-US" sz="248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machine learning </a:t>
            </a:r>
            <a:r>
              <a:rPr lang="en-US" sz="248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models to predict pests and diseases early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25600" y="3104293"/>
            <a:ext cx="689109" cy="53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🔌</a:t>
            </a:r>
          </a:p>
        </p:txBody>
      </p:sp>
      <p:sp>
        <p:nvSpPr>
          <p:cNvPr id="8" name="TextBox 8"/>
          <p:cNvSpPr txBox="1"/>
          <p:nvPr/>
        </p:nvSpPr>
        <p:spPr>
          <a:xfrm rot="-1824776">
            <a:off x="4098250" y="4723999"/>
            <a:ext cx="348139" cy="3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1996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📱</a:t>
            </a:r>
          </a:p>
        </p:txBody>
      </p:sp>
      <p:sp>
        <p:nvSpPr>
          <p:cNvPr id="9" name="TextBox 9"/>
          <p:cNvSpPr txBox="1"/>
          <p:nvPr/>
        </p:nvSpPr>
        <p:spPr>
          <a:xfrm rot="909782">
            <a:off x="10436871" y="6499306"/>
            <a:ext cx="348139" cy="3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  <a:spcBef>
                <a:spcPct val="0"/>
              </a:spcBef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🤖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11505590" y="1426129"/>
            <a:ext cx="5562735" cy="5562735"/>
          </a:xfrm>
          <a:custGeom>
            <a:avLst/>
            <a:gdLst/>
            <a:ahLst/>
            <a:cxnLst/>
            <a:rect l="l" t="t" r="r" b="b"/>
            <a:pathLst>
              <a:path w="5562735" h="5562735">
                <a:moveTo>
                  <a:pt x="0" y="0"/>
                </a:moveTo>
                <a:lnTo>
                  <a:pt x="5562735" y="0"/>
                </a:lnTo>
                <a:lnTo>
                  <a:pt x="5562735" y="5562735"/>
                </a:lnTo>
                <a:lnTo>
                  <a:pt x="0" y="5562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1028700" y="2739036"/>
            <a:ext cx="7203393" cy="123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 for your attention!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05590" y="8892540"/>
            <a:ext cx="57537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https://github.com/SookX/Demeter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803775"/>
            <a:ext cx="476468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1250509" y="2992601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870" b="-12246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5542303" y="1123950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2685" y="3125084"/>
            <a:ext cx="5840106" cy="3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Vasil Vasilev: </a:t>
            </a:r>
            <a:r>
              <a:rPr lang="en-US" sz="199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Software &amp; Coordination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250509" y="3716501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870" b="-12246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TextBox 9"/>
          <p:cNvSpPr txBox="1"/>
          <p:nvPr/>
        </p:nvSpPr>
        <p:spPr>
          <a:xfrm>
            <a:off x="1782685" y="3848984"/>
            <a:ext cx="6309552" cy="3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Alexandra Georgieva: </a:t>
            </a:r>
            <a:r>
              <a:rPr lang="en-US" sz="199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Marketing &amp; Design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50509" y="4444405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870" b="-12246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1" name="TextBox 11"/>
          <p:cNvSpPr txBox="1"/>
          <p:nvPr/>
        </p:nvSpPr>
        <p:spPr>
          <a:xfrm>
            <a:off x="1782685" y="4576888"/>
            <a:ext cx="8279186" cy="3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Krasimir Petkov: </a:t>
            </a:r>
            <a:r>
              <a:rPr lang="en-US" sz="199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Digital Product Creation &amp; Maintenance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0509" y="5143500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870" b="-12246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3" name="TextBox 13"/>
          <p:cNvSpPr txBox="1"/>
          <p:nvPr/>
        </p:nvSpPr>
        <p:spPr>
          <a:xfrm>
            <a:off x="1782685" y="5275983"/>
            <a:ext cx="4319508" cy="3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Hristo Belchinov: </a:t>
            </a:r>
            <a:r>
              <a:rPr lang="en-US" sz="199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Software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50509" y="5899230"/>
            <a:ext cx="624692" cy="623129"/>
          </a:xfrm>
          <a:custGeom>
            <a:avLst/>
            <a:gdLst/>
            <a:ahLst/>
            <a:cxnLst/>
            <a:rect l="l" t="t" r="r" b="b"/>
            <a:pathLst>
              <a:path w="624692" h="623129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870" b="-12246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5" name="TextBox 15"/>
          <p:cNvSpPr txBox="1"/>
          <p:nvPr/>
        </p:nvSpPr>
        <p:spPr>
          <a:xfrm>
            <a:off x="1782685" y="5995229"/>
            <a:ext cx="6309552" cy="3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Iraklis Elefteriou: </a:t>
            </a:r>
            <a:r>
              <a:rPr lang="en-US" sz="199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Research &amp; Web Design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4745826" y="6326406"/>
            <a:ext cx="4237053" cy="4237053"/>
          </a:xfrm>
          <a:custGeom>
            <a:avLst/>
            <a:gdLst/>
            <a:ahLst/>
            <a:cxnLst/>
            <a:rect l="l" t="t" r="r" b="b"/>
            <a:pathLst>
              <a:path w="4237053" h="4237053">
                <a:moveTo>
                  <a:pt x="0" y="0"/>
                </a:moveTo>
                <a:lnTo>
                  <a:pt x="4237053" y="0"/>
                </a:lnTo>
                <a:lnTo>
                  <a:pt x="4237053" y="4237054"/>
                </a:lnTo>
                <a:lnTo>
                  <a:pt x="0" y="4237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TextBox 4"/>
          <p:cNvSpPr txBox="1"/>
          <p:nvPr/>
        </p:nvSpPr>
        <p:spPr>
          <a:xfrm>
            <a:off x="5529024" y="3304994"/>
            <a:ext cx="722995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2468781" y="2540219"/>
            <a:ext cx="3175696" cy="3175696"/>
          </a:xfrm>
          <a:custGeom>
            <a:avLst/>
            <a:gdLst/>
            <a:ahLst/>
            <a:cxnLst/>
            <a:rect l="l" t="t" r="r" b="b"/>
            <a:pathLst>
              <a:path w="3175696" h="3175696">
                <a:moveTo>
                  <a:pt x="0" y="0"/>
                </a:moveTo>
                <a:lnTo>
                  <a:pt x="3175697" y="0"/>
                </a:lnTo>
                <a:lnTo>
                  <a:pt x="3175697" y="3175696"/>
                </a:lnTo>
                <a:lnTo>
                  <a:pt x="0" y="3175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1867915" y="2586143"/>
            <a:ext cx="3129772" cy="3129772"/>
          </a:xfrm>
          <a:custGeom>
            <a:avLst/>
            <a:gdLst/>
            <a:ahLst/>
            <a:cxnLst/>
            <a:rect l="l" t="t" r="r" b="b"/>
            <a:pathLst>
              <a:path w="3129772" h="3129772">
                <a:moveTo>
                  <a:pt x="0" y="0"/>
                </a:moveTo>
                <a:lnTo>
                  <a:pt x="3129772" y="0"/>
                </a:lnTo>
                <a:lnTo>
                  <a:pt x="3129772" y="3129772"/>
                </a:lnTo>
                <a:lnTo>
                  <a:pt x="0" y="3129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7086791" y="5715915"/>
            <a:ext cx="3568291" cy="3568291"/>
          </a:xfrm>
          <a:custGeom>
            <a:avLst/>
            <a:gdLst/>
            <a:ahLst/>
            <a:cxnLst/>
            <a:rect l="l" t="t" r="r" b="b"/>
            <a:pathLst>
              <a:path w="3568291" h="3568291">
                <a:moveTo>
                  <a:pt x="0" y="0"/>
                </a:moveTo>
                <a:lnTo>
                  <a:pt x="3568291" y="0"/>
                </a:lnTo>
                <a:lnTo>
                  <a:pt x="3568291" y="3568291"/>
                </a:lnTo>
                <a:lnTo>
                  <a:pt x="0" y="3568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6032280" y="496387"/>
            <a:ext cx="5677313" cy="80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0"/>
              </a:lnSpc>
              <a:spcBef>
                <a:spcPct val="0"/>
              </a:spcBef>
            </a:pPr>
            <a:r>
              <a:rPr lang="en-US" sz="465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Current Solutions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3" name="Group 3"/>
          <p:cNvGrpSpPr/>
          <p:nvPr/>
        </p:nvGrpSpPr>
        <p:grpSpPr>
          <a:xfrm>
            <a:off x="5543434" y="0"/>
            <a:ext cx="7201132" cy="10287000"/>
            <a:chOff x="0" y="0"/>
            <a:chExt cx="960150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983" r="52377"/>
            <a:stretch>
              <a:fillRect/>
            </a:stretch>
          </p:blipFill>
          <p:spPr>
            <a:xfrm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3430366" y="4880657"/>
            <a:ext cx="3828934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web application that leverages AI and weather data to create optimized agricultural plans based on forecasts and soil analysis.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166" y="4073525"/>
            <a:ext cx="312090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Delivers precise recommendations on crop selection, planting schedules, and resource use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134" y="4073525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7601" y="1129691"/>
            <a:ext cx="312090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Combines real-time weather forecasting with AI-based soil analysis for tailored plans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129691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55907" y="4001198"/>
            <a:ext cx="7387090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9569" y="7017359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6732" y="7017359"/>
            <a:ext cx="312090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Integrates multiple data sources for a comprehensive, data-driven farming approach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3616534" y="5455507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0"/>
                </a:lnTo>
                <a:lnTo>
                  <a:pt x="0" y="702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2767478" y="5455507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0"/>
                </a:lnTo>
                <a:lnTo>
                  <a:pt x="0" y="702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 rot="-10800000">
            <a:off x="11159450" y="-140976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TextBox 8"/>
          <p:cNvSpPr txBox="1"/>
          <p:nvPr/>
        </p:nvSpPr>
        <p:spPr>
          <a:xfrm>
            <a:off x="1028700" y="1557564"/>
            <a:ext cx="7279037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revenue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49298" y="6526415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00242" y="6526415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4618" y="7129758"/>
            <a:ext cx="50163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Freemium &amp; Premium Plans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95562" y="7129758"/>
            <a:ext cx="50163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Partnerships &amp; Col</a:t>
            </a: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laborations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760424" y="1898196"/>
            <a:ext cx="6085509" cy="1518901"/>
          </a:xfrm>
          <a:custGeom>
            <a:avLst/>
            <a:gdLst/>
            <a:ahLst/>
            <a:cxnLst/>
            <a:rect l="l" t="t" r="r" b="b"/>
            <a:pathLst>
              <a:path w="6085509" h="1518901">
                <a:moveTo>
                  <a:pt x="0" y="0"/>
                </a:moveTo>
                <a:lnTo>
                  <a:pt x="6085509" y="0"/>
                </a:lnTo>
                <a:lnTo>
                  <a:pt x="6085509" y="1518901"/>
                </a:lnTo>
                <a:lnTo>
                  <a:pt x="0" y="1518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0290138" y="1392621"/>
            <a:ext cx="5554829" cy="1708110"/>
          </a:xfrm>
          <a:custGeom>
            <a:avLst/>
            <a:gdLst/>
            <a:ahLst/>
            <a:cxnLst/>
            <a:rect l="l" t="t" r="r" b="b"/>
            <a:pathLst>
              <a:path w="5554829" h="1708110">
                <a:moveTo>
                  <a:pt x="0" y="0"/>
                </a:moveTo>
                <a:lnTo>
                  <a:pt x="5554829" y="0"/>
                </a:lnTo>
                <a:lnTo>
                  <a:pt x="5554829" y="1708110"/>
                </a:lnTo>
                <a:lnTo>
                  <a:pt x="0" y="1708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2321719" y="5320223"/>
            <a:ext cx="3058093" cy="3353003"/>
          </a:xfrm>
          <a:custGeom>
            <a:avLst/>
            <a:gdLst/>
            <a:ahLst/>
            <a:cxnLst/>
            <a:rect l="l" t="t" r="r" b="b"/>
            <a:pathLst>
              <a:path w="3058093" h="3353003">
                <a:moveTo>
                  <a:pt x="0" y="0"/>
                </a:moveTo>
                <a:lnTo>
                  <a:pt x="3058093" y="0"/>
                </a:lnTo>
                <a:lnTo>
                  <a:pt x="3058093" y="3353003"/>
                </a:lnTo>
                <a:lnTo>
                  <a:pt x="0" y="335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0584311" y="5143500"/>
            <a:ext cx="5449825" cy="3553286"/>
          </a:xfrm>
          <a:custGeom>
            <a:avLst/>
            <a:gdLst/>
            <a:ahLst/>
            <a:cxnLst/>
            <a:rect l="l" t="t" r="r" b="b"/>
            <a:pathLst>
              <a:path w="5449825" h="3553286">
                <a:moveTo>
                  <a:pt x="0" y="0"/>
                </a:moveTo>
                <a:lnTo>
                  <a:pt x="5449825" y="0"/>
                </a:lnTo>
                <a:lnTo>
                  <a:pt x="5449825" y="3553286"/>
                </a:lnTo>
                <a:lnTo>
                  <a:pt x="0" y="3553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886898"/>
            <a:ext cx="5489373" cy="4121056"/>
            <a:chOff x="0" y="0"/>
            <a:chExt cx="8916670" cy="6694043"/>
          </a:xfrm>
        </p:grpSpPr>
        <p:sp>
          <p:nvSpPr>
            <p:cNvPr id="4" name="Freeform 4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l="-9337" r="-9337"/>
              </a:stretch>
            </a:blipFill>
          </p:spPr>
          <p:txBody>
            <a:bodyPr/>
            <a:lstStyle/>
            <a:p>
              <a:endParaRPr lang="bg-BG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5279046"/>
            <a:ext cx="5489373" cy="4121056"/>
            <a:chOff x="0" y="0"/>
            <a:chExt cx="8916670" cy="6694043"/>
          </a:xfrm>
        </p:grpSpPr>
        <p:sp>
          <p:nvSpPr>
            <p:cNvPr id="7" name="Freeform 7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4"/>
              <a:stretch>
                <a:fillRect t="-17410" b="-17410"/>
              </a:stretch>
            </a:blipFill>
          </p:spPr>
          <p:txBody>
            <a:bodyPr/>
            <a:lstStyle/>
            <a:p>
              <a:endParaRPr lang="bg-BG"/>
            </a:p>
          </p:txBody>
        </p:sp>
        <p:sp>
          <p:nvSpPr>
            <p:cNvPr id="8" name="Freeform 8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9" name="Freeform 9"/>
          <p:cNvSpPr/>
          <p:nvPr/>
        </p:nvSpPr>
        <p:spPr>
          <a:xfrm>
            <a:off x="13456423" y="1883102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TextBox 10"/>
          <p:cNvSpPr txBox="1"/>
          <p:nvPr/>
        </p:nvSpPr>
        <p:spPr>
          <a:xfrm>
            <a:off x="10055907" y="4218713"/>
            <a:ext cx="7203393" cy="78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Target Audience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2648290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191</Words>
  <Application>Microsoft Office PowerPoint</Application>
  <PresentationFormat>Custom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Archivo Black</vt:lpstr>
      <vt:lpstr>Canva Sans Bold</vt:lpstr>
      <vt:lpstr>Arial</vt:lpstr>
      <vt:lpstr>Garet</vt:lpstr>
      <vt:lpstr>Calibri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dc:creator>Vasil</dc:creator>
  <cp:lastModifiedBy>Vasil Vasilev</cp:lastModifiedBy>
  <cp:revision>2</cp:revision>
  <dcterms:created xsi:type="dcterms:W3CDTF">2006-08-16T00:00:00Z</dcterms:created>
  <dcterms:modified xsi:type="dcterms:W3CDTF">2025-10-21T03:04:10Z</dcterms:modified>
  <dc:identifier>DAG2YtrqAlk</dc:identifier>
</cp:coreProperties>
</file>